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2C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217972-8653-4F89-9F0E-64A7317F13F6}" v="14" dt="2025-12-04T07:20:47.1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arten Schiffelers | Fysiotherapie" userId="d359663c-9ecc-49ae-86b5-db640d0363b3" providerId="ADAL" clId="{BB0703B3-F1EB-4DF4-B92E-FC2CF3A28B77}"/>
    <pc:docChg chg="undo custSel modSld">
      <pc:chgData name="Maarten Schiffelers | Fysiotherapie" userId="d359663c-9ecc-49ae-86b5-db640d0363b3" providerId="ADAL" clId="{BB0703B3-F1EB-4DF4-B92E-FC2CF3A28B77}" dt="2025-12-04T07:21:26.101" v="133" actId="1076"/>
      <pc:docMkLst>
        <pc:docMk/>
      </pc:docMkLst>
      <pc:sldChg chg="addSp delSp modSp mod">
        <pc:chgData name="Maarten Schiffelers | Fysiotherapie" userId="d359663c-9ecc-49ae-86b5-db640d0363b3" providerId="ADAL" clId="{BB0703B3-F1EB-4DF4-B92E-FC2CF3A28B77}" dt="2025-12-04T07:21:26.101" v="133" actId="1076"/>
        <pc:sldMkLst>
          <pc:docMk/>
          <pc:sldMk cId="2798486286" sldId="257"/>
        </pc:sldMkLst>
        <pc:spChg chg="mod">
          <ac:chgData name="Maarten Schiffelers | Fysiotherapie" userId="d359663c-9ecc-49ae-86b5-db640d0363b3" providerId="ADAL" clId="{BB0703B3-F1EB-4DF4-B92E-FC2CF3A28B77}" dt="2025-11-26T10:33:46.424" v="1" actId="20577"/>
          <ac:spMkLst>
            <pc:docMk/>
            <pc:sldMk cId="2798486286" sldId="257"/>
            <ac:spMk id="7" creationId="{86EF7805-51EA-EF56-34DA-81D620D0B9E9}"/>
          </ac:spMkLst>
        </pc:spChg>
        <pc:spChg chg="mod">
          <ac:chgData name="Maarten Schiffelers | Fysiotherapie" userId="d359663c-9ecc-49ae-86b5-db640d0363b3" providerId="ADAL" clId="{BB0703B3-F1EB-4DF4-B92E-FC2CF3A28B77}" dt="2025-11-26T10:33:49.358" v="3" actId="20577"/>
          <ac:spMkLst>
            <pc:docMk/>
            <pc:sldMk cId="2798486286" sldId="257"/>
            <ac:spMk id="8" creationId="{E583E428-C612-DC19-B839-F0C2ECCC2268}"/>
          </ac:spMkLst>
        </pc:spChg>
        <pc:picChg chg="add del mod">
          <ac:chgData name="Maarten Schiffelers | Fysiotherapie" userId="d359663c-9ecc-49ae-86b5-db640d0363b3" providerId="ADAL" clId="{BB0703B3-F1EB-4DF4-B92E-FC2CF3A28B77}" dt="2025-12-04T07:18:07.700" v="11" actId="478"/>
          <ac:picMkLst>
            <pc:docMk/>
            <pc:sldMk cId="2798486286" sldId="257"/>
            <ac:picMk id="5" creationId="{88F774D0-81BB-C6EA-B6F8-5E4C6C1D4C70}"/>
          </ac:picMkLst>
        </pc:picChg>
        <pc:picChg chg="del">
          <ac:chgData name="Maarten Schiffelers | Fysiotherapie" userId="d359663c-9ecc-49ae-86b5-db640d0363b3" providerId="ADAL" clId="{BB0703B3-F1EB-4DF4-B92E-FC2CF3A28B77}" dt="2025-12-04T07:17:48.594" v="4" actId="478"/>
          <ac:picMkLst>
            <pc:docMk/>
            <pc:sldMk cId="2798486286" sldId="257"/>
            <ac:picMk id="9" creationId="{5C59E77D-74EB-CA8E-3ADF-EFC7598E9BFF}"/>
          </ac:picMkLst>
        </pc:picChg>
        <pc:picChg chg="add mod">
          <ac:chgData name="Maarten Schiffelers | Fysiotherapie" userId="d359663c-9ecc-49ae-86b5-db640d0363b3" providerId="ADAL" clId="{BB0703B3-F1EB-4DF4-B92E-FC2CF3A28B77}" dt="2025-12-04T07:20:57.783" v="121" actId="1076"/>
          <ac:picMkLst>
            <pc:docMk/>
            <pc:sldMk cId="2798486286" sldId="257"/>
            <ac:picMk id="11" creationId="{77F05A27-83E0-E024-21B6-70AACD90ECD4}"/>
          </ac:picMkLst>
        </pc:picChg>
        <pc:picChg chg="del mod">
          <ac:chgData name="Maarten Schiffelers | Fysiotherapie" userId="d359663c-9ecc-49ae-86b5-db640d0363b3" providerId="ADAL" clId="{BB0703B3-F1EB-4DF4-B92E-FC2CF3A28B77}" dt="2025-12-04T07:19:39.885" v="72" actId="478"/>
          <ac:picMkLst>
            <pc:docMk/>
            <pc:sldMk cId="2798486286" sldId="257"/>
            <ac:picMk id="13" creationId="{60A1F3B9-6936-388C-532A-C3AF8122BE14}"/>
          </ac:picMkLst>
        </pc:picChg>
        <pc:picChg chg="del">
          <ac:chgData name="Maarten Schiffelers | Fysiotherapie" userId="d359663c-9ecc-49ae-86b5-db640d0363b3" providerId="ADAL" clId="{BB0703B3-F1EB-4DF4-B92E-FC2CF3A28B77}" dt="2025-12-04T07:18:11.744" v="13" actId="478"/>
          <ac:picMkLst>
            <pc:docMk/>
            <pc:sldMk cId="2798486286" sldId="257"/>
            <ac:picMk id="14" creationId="{D35B7000-43CB-2EB7-C202-EF68EE6233D6}"/>
          </ac:picMkLst>
        </pc:picChg>
        <pc:picChg chg="add mod">
          <ac:chgData name="Maarten Schiffelers | Fysiotherapie" userId="d359663c-9ecc-49ae-86b5-db640d0363b3" providerId="ADAL" clId="{BB0703B3-F1EB-4DF4-B92E-FC2CF3A28B77}" dt="2025-12-04T07:21:01.552" v="123" actId="1076"/>
          <ac:picMkLst>
            <pc:docMk/>
            <pc:sldMk cId="2798486286" sldId="257"/>
            <ac:picMk id="15" creationId="{E235C007-F8AD-8545-6D62-162615DF38AA}"/>
          </ac:picMkLst>
        </pc:picChg>
        <pc:picChg chg="del">
          <ac:chgData name="Maarten Schiffelers | Fysiotherapie" userId="d359663c-9ecc-49ae-86b5-db640d0363b3" providerId="ADAL" clId="{BB0703B3-F1EB-4DF4-B92E-FC2CF3A28B77}" dt="2025-12-04T07:18:12.910" v="15" actId="478"/>
          <ac:picMkLst>
            <pc:docMk/>
            <pc:sldMk cId="2798486286" sldId="257"/>
            <ac:picMk id="16" creationId="{F5532EE8-0BDE-823E-E6C9-B8A7D37DFE77}"/>
          </ac:picMkLst>
        </pc:picChg>
        <pc:picChg chg="del mod">
          <ac:chgData name="Maarten Schiffelers | Fysiotherapie" userId="d359663c-9ecc-49ae-86b5-db640d0363b3" providerId="ADAL" clId="{BB0703B3-F1EB-4DF4-B92E-FC2CF3A28B77}" dt="2025-12-04T07:19:40.476" v="74" actId="478"/>
          <ac:picMkLst>
            <pc:docMk/>
            <pc:sldMk cId="2798486286" sldId="257"/>
            <ac:picMk id="17" creationId="{0D1DF63F-6178-CB24-EB5F-28B43367876D}"/>
          </ac:picMkLst>
        </pc:picChg>
        <pc:picChg chg="del">
          <ac:chgData name="Maarten Schiffelers | Fysiotherapie" userId="d359663c-9ecc-49ae-86b5-db640d0363b3" providerId="ADAL" clId="{BB0703B3-F1EB-4DF4-B92E-FC2CF3A28B77}" dt="2025-12-04T07:18:12.317" v="14" actId="478"/>
          <ac:picMkLst>
            <pc:docMk/>
            <pc:sldMk cId="2798486286" sldId="257"/>
            <ac:picMk id="18" creationId="{8B460425-8347-8C83-4719-13B86A7307AA}"/>
          </ac:picMkLst>
        </pc:picChg>
        <pc:picChg chg="add mod">
          <ac:chgData name="Maarten Schiffelers | Fysiotherapie" userId="d359663c-9ecc-49ae-86b5-db640d0363b3" providerId="ADAL" clId="{BB0703B3-F1EB-4DF4-B92E-FC2CF3A28B77}" dt="2025-12-04T07:18:47.563" v="41"/>
          <ac:picMkLst>
            <pc:docMk/>
            <pc:sldMk cId="2798486286" sldId="257"/>
            <ac:picMk id="20" creationId="{822C3419-070C-5617-B644-530D84A2D53D}"/>
          </ac:picMkLst>
        </pc:picChg>
        <pc:picChg chg="del">
          <ac:chgData name="Maarten Schiffelers | Fysiotherapie" userId="d359663c-9ecc-49ae-86b5-db640d0363b3" providerId="ADAL" clId="{BB0703B3-F1EB-4DF4-B92E-FC2CF3A28B77}" dt="2025-12-04T07:18:11.009" v="12" actId="478"/>
          <ac:picMkLst>
            <pc:docMk/>
            <pc:sldMk cId="2798486286" sldId="257"/>
            <ac:picMk id="21" creationId="{8F9D9FD3-01CB-D524-E993-14691C75C032}"/>
          </ac:picMkLst>
        </pc:picChg>
        <pc:picChg chg="add mod">
          <ac:chgData name="Maarten Schiffelers | Fysiotherapie" userId="d359663c-9ecc-49ae-86b5-db640d0363b3" providerId="ADAL" clId="{BB0703B3-F1EB-4DF4-B92E-FC2CF3A28B77}" dt="2025-12-04T07:18:58.991" v="48" actId="1076"/>
          <ac:picMkLst>
            <pc:docMk/>
            <pc:sldMk cId="2798486286" sldId="257"/>
            <ac:picMk id="23" creationId="{520EFF97-0516-C56C-C50C-B749D34E57E6}"/>
          </ac:picMkLst>
        </pc:picChg>
        <pc:picChg chg="del">
          <ac:chgData name="Maarten Schiffelers | Fysiotherapie" userId="d359663c-9ecc-49ae-86b5-db640d0363b3" providerId="ADAL" clId="{BB0703B3-F1EB-4DF4-B92E-FC2CF3A28B77}" dt="2025-12-04T07:19:41.024" v="75" actId="478"/>
          <ac:picMkLst>
            <pc:docMk/>
            <pc:sldMk cId="2798486286" sldId="257"/>
            <ac:picMk id="24" creationId="{0E8F10ED-E904-6588-C35B-CB487813E11B}"/>
          </ac:picMkLst>
        </pc:picChg>
        <pc:picChg chg="del">
          <ac:chgData name="Maarten Schiffelers | Fysiotherapie" userId="d359663c-9ecc-49ae-86b5-db640d0363b3" providerId="ADAL" clId="{BB0703B3-F1EB-4DF4-B92E-FC2CF3A28B77}" dt="2025-12-04T07:18:13.518" v="16" actId="478"/>
          <ac:picMkLst>
            <pc:docMk/>
            <pc:sldMk cId="2798486286" sldId="257"/>
            <ac:picMk id="25" creationId="{15A79844-5732-EA75-FC41-D860B159B046}"/>
          </ac:picMkLst>
        </pc:picChg>
        <pc:picChg chg="add mod">
          <ac:chgData name="Maarten Schiffelers | Fysiotherapie" userId="d359663c-9ecc-49ae-86b5-db640d0363b3" providerId="ADAL" clId="{BB0703B3-F1EB-4DF4-B92E-FC2CF3A28B77}" dt="2025-12-04T07:21:16.166" v="129" actId="1076"/>
          <ac:picMkLst>
            <pc:docMk/>
            <pc:sldMk cId="2798486286" sldId="257"/>
            <ac:picMk id="28" creationId="{C03EB038-E9CE-13A4-93D6-999B12F553A3}"/>
          </ac:picMkLst>
        </pc:picChg>
        <pc:picChg chg="del">
          <ac:chgData name="Maarten Schiffelers | Fysiotherapie" userId="d359663c-9ecc-49ae-86b5-db640d0363b3" providerId="ADAL" clId="{BB0703B3-F1EB-4DF4-B92E-FC2CF3A28B77}" dt="2025-12-04T07:19:39.232" v="70" actId="478"/>
          <ac:picMkLst>
            <pc:docMk/>
            <pc:sldMk cId="2798486286" sldId="257"/>
            <ac:picMk id="30" creationId="{2EE0F51F-6D18-99A7-CC97-E92D6001DA6F}"/>
          </ac:picMkLst>
        </pc:picChg>
        <pc:picChg chg="add mod">
          <ac:chgData name="Maarten Schiffelers | Fysiotherapie" userId="d359663c-9ecc-49ae-86b5-db640d0363b3" providerId="ADAL" clId="{BB0703B3-F1EB-4DF4-B92E-FC2CF3A28B77}" dt="2025-12-04T07:21:09.630" v="126" actId="1076"/>
          <ac:picMkLst>
            <pc:docMk/>
            <pc:sldMk cId="2798486286" sldId="257"/>
            <ac:picMk id="33" creationId="{80326207-DACB-3008-5FB4-F6C4188BBB0A}"/>
          </ac:picMkLst>
        </pc:picChg>
        <pc:picChg chg="add del mod">
          <ac:chgData name="Maarten Schiffelers | Fysiotherapie" userId="d359663c-9ecc-49ae-86b5-db640d0363b3" providerId="ADAL" clId="{BB0703B3-F1EB-4DF4-B92E-FC2CF3A28B77}" dt="2025-12-04T07:19:50.651" v="81" actId="478"/>
          <ac:picMkLst>
            <pc:docMk/>
            <pc:sldMk cId="2798486286" sldId="257"/>
            <ac:picMk id="36" creationId="{F47D0F79-DA3C-843C-2330-E613456C8A57}"/>
          </ac:picMkLst>
        </pc:picChg>
        <pc:picChg chg="add mod">
          <ac:chgData name="Maarten Schiffelers | Fysiotherapie" userId="d359663c-9ecc-49ae-86b5-db640d0363b3" providerId="ADAL" clId="{BB0703B3-F1EB-4DF4-B92E-FC2CF3A28B77}" dt="2025-12-04T07:20:03.156" v="90" actId="1076"/>
          <ac:picMkLst>
            <pc:docMk/>
            <pc:sldMk cId="2798486286" sldId="257"/>
            <ac:picMk id="38" creationId="{5098A114-E7E8-FAE3-D737-2A0643512BE7}"/>
          </ac:picMkLst>
        </pc:picChg>
        <pc:picChg chg="add mod">
          <ac:chgData name="Maarten Schiffelers | Fysiotherapie" userId="d359663c-9ecc-49ae-86b5-db640d0363b3" providerId="ADAL" clId="{BB0703B3-F1EB-4DF4-B92E-FC2CF3A28B77}" dt="2025-12-04T07:20:30.127" v="107" actId="1076"/>
          <ac:picMkLst>
            <pc:docMk/>
            <pc:sldMk cId="2798486286" sldId="257"/>
            <ac:picMk id="40" creationId="{4D78484B-7735-EF6C-1986-6D5E8957E58A}"/>
          </ac:picMkLst>
        </pc:picChg>
        <pc:picChg chg="add mod">
          <ac:chgData name="Maarten Schiffelers | Fysiotherapie" userId="d359663c-9ecc-49ae-86b5-db640d0363b3" providerId="ADAL" clId="{BB0703B3-F1EB-4DF4-B92E-FC2CF3A28B77}" dt="2025-12-04T07:20:28.623" v="106" actId="1076"/>
          <ac:picMkLst>
            <pc:docMk/>
            <pc:sldMk cId="2798486286" sldId="257"/>
            <ac:picMk id="42" creationId="{BD0B320F-CCBC-8951-BC32-3D17E30769B3}"/>
          </ac:picMkLst>
        </pc:picChg>
        <pc:picChg chg="add mod">
          <ac:chgData name="Maarten Schiffelers | Fysiotherapie" userId="d359663c-9ecc-49ae-86b5-db640d0363b3" providerId="ADAL" clId="{BB0703B3-F1EB-4DF4-B92E-FC2CF3A28B77}" dt="2025-12-04T07:20:43.964" v="116" actId="1076"/>
          <ac:picMkLst>
            <pc:docMk/>
            <pc:sldMk cId="2798486286" sldId="257"/>
            <ac:picMk id="44" creationId="{0DDEBA6D-0AD0-3A15-AF74-6792F32EBC1A}"/>
          </ac:picMkLst>
        </pc:picChg>
        <pc:picChg chg="add mod">
          <ac:chgData name="Maarten Schiffelers | Fysiotherapie" userId="d359663c-9ecc-49ae-86b5-db640d0363b3" providerId="ADAL" clId="{BB0703B3-F1EB-4DF4-B92E-FC2CF3A28B77}" dt="2025-12-04T07:21:26.101" v="133" actId="1076"/>
          <ac:picMkLst>
            <pc:docMk/>
            <pc:sldMk cId="2798486286" sldId="257"/>
            <ac:picMk id="46" creationId="{8FDCA543-161B-5F44-841A-189D54BC8DD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8197FE-A724-D67F-4B01-A0B55EDB84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A2BC2C5-C09E-F2B0-FDDF-26CF30A56A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E6E10E0-C059-D9BB-0A97-794C06E82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7FDD-47AD-4C0B-A86A-2CBA5BA56E4F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AE683EA-C8E4-3257-BACA-A8EC14624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9169AD-FDCB-337A-4664-09F386B2A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D9D43-A83A-40A2-B71D-AE64CCC89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4388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271B85-5D9F-0BE9-9B4F-B243442E1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969601F-3A26-900F-A436-263D1ADCB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4C19F7E-A432-CE87-9A55-382702308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7FDD-47AD-4C0B-A86A-2CBA5BA56E4F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ACD1810-29E7-8DD4-4591-C60F59557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ECD4C3C-8C5F-7686-E577-D7D00A8C5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D9D43-A83A-40A2-B71D-AE64CCC89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5924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D64C191-14EC-5758-961E-0A73B153CE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658656C-F4D2-678D-BBD8-5C718E70B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251CA25-693A-A6F5-EC38-BFACFDD89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7FDD-47AD-4C0B-A86A-2CBA5BA56E4F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0F519D2-5F0C-4E3B-4335-D32F820A3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EAC00BB-E54A-BE32-5914-1953E5C36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D9D43-A83A-40A2-B71D-AE64CCC89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906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960831-D226-E364-EAF6-83039158A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34A9CA0-1918-86A5-4324-FFE053E73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54AE972-76A8-4452-B673-456C616E1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7FDD-47AD-4C0B-A86A-2CBA5BA56E4F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0AA3604-A8BD-FF93-873E-6BCA6E081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14705ED-3259-7F12-9798-23D34977B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D9D43-A83A-40A2-B71D-AE64CCC89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9656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65587F-2876-990A-AFCB-C1064CED0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CDB3AB4-C529-0435-D608-DE8D6ABCF7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C0ECF02-0A02-1422-58EB-42FA59248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7FDD-47AD-4C0B-A86A-2CBA5BA56E4F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16810A3-3909-4965-6ACE-700923438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199E597-1461-3CA8-4BD4-2765FD49B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D9D43-A83A-40A2-B71D-AE64CCC89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9833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A3B84F-2A1F-8EAD-8564-7EA0B7FB7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80ACDDA-3A17-53C7-1184-EC8A657C59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FB9F120-4AD8-48E1-9C9D-E2BA2EF90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2620E38-617F-6FEF-9C6D-0BE0188BC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7FDD-47AD-4C0B-A86A-2CBA5BA56E4F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D3A1907-A4C6-0EFC-76F4-0A251A55A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C98E111-0949-E7D8-2436-3F4151ABB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D9D43-A83A-40A2-B71D-AE64CCC89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2764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A6B4FD-1DF3-BDA1-ADB0-E785FEE00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28390E4-FC54-F1A8-153E-3D9BD704BC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64C6AD3-BC39-68BC-6C95-1162A0204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C976745-F46C-6375-5720-ED798AD7F3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66A6D20-FF58-7023-E212-9BEE715698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806719C-DF0E-B2CC-5CE3-8C4215A54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7FDD-47AD-4C0B-A86A-2CBA5BA56E4F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92E9FF9-7DDE-C5C9-725F-6D61B30DF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0458370-6577-FF3A-538B-8188CEAC7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D9D43-A83A-40A2-B71D-AE64CCC89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9466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488088-BAA7-E94C-2ADD-A98569C9E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6A7AA2D-782C-659A-0B33-5A61F62A8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7FDD-47AD-4C0B-A86A-2CBA5BA56E4F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4708594-5F44-F0E5-67B6-BF59B03DB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7E62B06-BF9C-211D-CD7A-3FA4F10BF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D9D43-A83A-40A2-B71D-AE64CCC89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7113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B2000DE-A91D-3247-79E4-C81A6E0E9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7FDD-47AD-4C0B-A86A-2CBA5BA56E4F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6A113F0-3570-14DE-79F1-E1B45D1D5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CD6F6D8-7613-E9E9-2593-17DD0A397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D9D43-A83A-40A2-B71D-AE64CCC89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639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2DBBA8-5635-35A5-1163-5A2E2E5B7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D2AD86-3F82-9A6B-AE3D-A46550658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F8EC6C1-AB4E-6572-61C7-F4EC357DB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C8CB165-B81B-D168-2E96-35D2E2E5E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7FDD-47AD-4C0B-A86A-2CBA5BA56E4F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EA9FE7D-4C6C-CB65-7F4A-114794048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6F90285-87B0-71A0-A962-3DE4ABA3D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D9D43-A83A-40A2-B71D-AE64CCC89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675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C4C0F3-204B-5012-756D-D2521D07C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AA73627-94DB-17B0-E58D-0C607AAA0A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09404DC-72CA-03A0-1618-447F7B1DF4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D4F6C43-C8FC-B58D-57B7-B88A3E4B5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7FDD-47AD-4C0B-A86A-2CBA5BA56E4F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F4B1E62-3E98-B8F2-8CD8-085304E57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1E4F319-DF93-BDD9-2423-CC44B7EE7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D9D43-A83A-40A2-B71D-AE64CCC89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44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B29FE68-6236-0065-A9D6-FFAF672FA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0B4CB6F-0432-0D90-7C9D-EA015CA19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55AA091-66EF-E932-0B92-8959BF6AD4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C7FDD-47AD-4C0B-A86A-2CBA5BA56E4F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7951F50-F9D2-1A8D-C166-C004D1EBE7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38D9AEA-A738-96D6-B56C-A327AA1F9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D9D43-A83A-40A2-B71D-AE64CCC89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9146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ADE6AD80-2908-36B1-D78E-8DFA649DF0AF}"/>
              </a:ext>
            </a:extLst>
          </p:cNvPr>
          <p:cNvSpPr/>
          <p:nvPr/>
        </p:nvSpPr>
        <p:spPr>
          <a:xfrm>
            <a:off x="1632855" y="765110"/>
            <a:ext cx="4307925" cy="532778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DB18CCC8-EE74-2E41-1C0A-F02E78F9124E}"/>
              </a:ext>
            </a:extLst>
          </p:cNvPr>
          <p:cNvSpPr/>
          <p:nvPr/>
        </p:nvSpPr>
        <p:spPr>
          <a:xfrm>
            <a:off x="6096000" y="765110"/>
            <a:ext cx="4142791" cy="5327780"/>
          </a:xfrm>
          <a:prstGeom prst="rect">
            <a:avLst/>
          </a:prstGeom>
          <a:solidFill>
            <a:srgbClr val="FA2C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highlight>
                <a:srgbClr val="FA2C16"/>
              </a:highlight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0A85CE75-2F31-D8AF-B291-7B5988180290}"/>
              </a:ext>
            </a:extLst>
          </p:cNvPr>
          <p:cNvSpPr txBox="1"/>
          <p:nvPr/>
        </p:nvSpPr>
        <p:spPr>
          <a:xfrm>
            <a:off x="6179973" y="255656"/>
            <a:ext cx="4142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86EF7805-51EA-EF56-34DA-81D620D0B9E9}"/>
              </a:ext>
            </a:extLst>
          </p:cNvPr>
          <p:cNvSpPr txBox="1"/>
          <p:nvPr/>
        </p:nvSpPr>
        <p:spPr>
          <a:xfrm>
            <a:off x="1632855" y="325717"/>
            <a:ext cx="4142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/>
              <a:t>Wel overeenkomst in 2026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E583E428-C612-DC19-B839-F0C2ECCC2268}"/>
              </a:ext>
            </a:extLst>
          </p:cNvPr>
          <p:cNvSpPr txBox="1"/>
          <p:nvPr/>
        </p:nvSpPr>
        <p:spPr>
          <a:xfrm>
            <a:off x="6179972" y="325717"/>
            <a:ext cx="4142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/>
              <a:t>Geen overeenkomst in 2026</a:t>
            </a:r>
          </a:p>
        </p:txBody>
      </p:sp>
      <p:pic>
        <p:nvPicPr>
          <p:cNvPr id="32" name="Afbeelding 31" descr="Afbeelding met tekst, tafelgerei, bord, serviesgoed&#10;&#10;Automatisch gegenereerde beschrijving">
            <a:extLst>
              <a:ext uri="{FF2B5EF4-FFF2-40B4-BE49-F238E27FC236}">
                <a16:creationId xmlns:a16="http://schemas.microsoft.com/office/drawing/2014/main" id="{782D9573-040E-8C7D-1BB3-C0E844C2E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33" y="5906196"/>
            <a:ext cx="1163791" cy="726028"/>
          </a:xfrm>
          <a:prstGeom prst="rect">
            <a:avLst/>
          </a:prstGeom>
        </p:spPr>
      </p:pic>
      <p:pic>
        <p:nvPicPr>
          <p:cNvPr id="34" name="Afbeelding 33" descr="Afbeelding met hangertje, koekjesvorm&#10;&#10;Automatisch gegenereerde beschrijving">
            <a:extLst>
              <a:ext uri="{FF2B5EF4-FFF2-40B4-BE49-F238E27FC236}">
                <a16:creationId xmlns:a16="http://schemas.microsoft.com/office/drawing/2014/main" id="{4AFCB348-1FF5-1A6C-036A-52837839DE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12" y="5640303"/>
            <a:ext cx="960966" cy="1050094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5407AF8A-DAE2-98CB-BF2E-E712E4108AE1}"/>
              </a:ext>
            </a:extLst>
          </p:cNvPr>
          <p:cNvSpPr txBox="1"/>
          <p:nvPr/>
        </p:nvSpPr>
        <p:spPr>
          <a:xfrm>
            <a:off x="3730856" y="3358402"/>
            <a:ext cx="234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0D98A9F6-2584-9A13-98C6-A5EC7DE7D5F9}"/>
              </a:ext>
            </a:extLst>
          </p:cNvPr>
          <p:cNvSpPr txBox="1"/>
          <p:nvPr/>
        </p:nvSpPr>
        <p:spPr>
          <a:xfrm>
            <a:off x="1632856" y="6180921"/>
            <a:ext cx="34150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Zet- en drukfouten voorbehouden</a:t>
            </a:r>
          </a:p>
        </p:txBody>
      </p:sp>
      <p:pic>
        <p:nvPicPr>
          <p:cNvPr id="11" name="Afbeelding 10" descr="Afbeelding met tekst, schermopname, Lettertype, Merk&#10;&#10;Door AI gegenereerde inhoud is mogelijk onjuist.">
            <a:extLst>
              <a:ext uri="{FF2B5EF4-FFF2-40B4-BE49-F238E27FC236}">
                <a16:creationId xmlns:a16="http://schemas.microsoft.com/office/drawing/2014/main" id="{77F05A27-83E0-E024-21B6-70AACD90EC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172" y="1169682"/>
            <a:ext cx="869821" cy="3201426"/>
          </a:xfrm>
          <a:prstGeom prst="rect">
            <a:avLst/>
          </a:prstGeom>
        </p:spPr>
      </p:pic>
      <p:pic>
        <p:nvPicPr>
          <p:cNvPr id="15" name="Afbeelding 14" descr="Afbeelding met tekst, schermopname, Lettertype, logo&#10;&#10;Door AI gegenereerde inhoud is mogelijk onjuist.">
            <a:extLst>
              <a:ext uri="{FF2B5EF4-FFF2-40B4-BE49-F238E27FC236}">
                <a16:creationId xmlns:a16="http://schemas.microsoft.com/office/drawing/2014/main" id="{E235C007-F8AD-8545-6D62-162615DF38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310" y="1199235"/>
            <a:ext cx="877845" cy="2455423"/>
          </a:xfrm>
          <a:prstGeom prst="rect">
            <a:avLst/>
          </a:prstGeom>
        </p:spPr>
      </p:pic>
      <p:pic>
        <p:nvPicPr>
          <p:cNvPr id="23" name="Afbeelding 22" descr="Afbeelding met tekst, schermopname, Lettertype, logo&#10;&#10;Door AI gegenereerde inhoud is mogelijk onjuist.">
            <a:extLst>
              <a:ext uri="{FF2B5EF4-FFF2-40B4-BE49-F238E27FC236}">
                <a16:creationId xmlns:a16="http://schemas.microsoft.com/office/drawing/2014/main" id="{520EFF97-0516-C56C-C50C-B749D34E57E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8299" y="1199236"/>
            <a:ext cx="1076098" cy="1733714"/>
          </a:xfrm>
          <a:prstGeom prst="rect">
            <a:avLst/>
          </a:prstGeom>
        </p:spPr>
      </p:pic>
      <p:pic>
        <p:nvPicPr>
          <p:cNvPr id="28" name="Afbeelding 27" descr="Afbeelding met tekst, schermopname, Lettertype, logo&#10;&#10;Door AI gegenereerde inhoud is mogelijk onjuist.">
            <a:extLst>
              <a:ext uri="{FF2B5EF4-FFF2-40B4-BE49-F238E27FC236}">
                <a16:creationId xmlns:a16="http://schemas.microsoft.com/office/drawing/2014/main" id="{C03EB038-E9CE-13A4-93D6-999B12F553A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862" y="3883234"/>
            <a:ext cx="933516" cy="1392452"/>
          </a:xfrm>
          <a:prstGeom prst="rect">
            <a:avLst/>
          </a:prstGeom>
        </p:spPr>
      </p:pic>
      <p:pic>
        <p:nvPicPr>
          <p:cNvPr id="33" name="Afbeelding 32" descr="Afbeelding met tekst, schermopname, Lettertype, nummer&#10;&#10;Door AI gegenereerde inhoud is mogelijk onjuist.">
            <a:extLst>
              <a:ext uri="{FF2B5EF4-FFF2-40B4-BE49-F238E27FC236}">
                <a16:creationId xmlns:a16="http://schemas.microsoft.com/office/drawing/2014/main" id="{80326207-DACB-3008-5FB4-F6C4188BBB0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712" y="4535773"/>
            <a:ext cx="870281" cy="1392451"/>
          </a:xfrm>
          <a:prstGeom prst="rect">
            <a:avLst/>
          </a:prstGeom>
        </p:spPr>
      </p:pic>
      <p:pic>
        <p:nvPicPr>
          <p:cNvPr id="38" name="Afbeelding 37" descr="Afbeelding met tekst, schermopname, Lettertype, grafische vormgeving&#10;&#10;Door AI gegenereerde inhoud is mogelijk onjuist.">
            <a:extLst>
              <a:ext uri="{FF2B5EF4-FFF2-40B4-BE49-F238E27FC236}">
                <a16:creationId xmlns:a16="http://schemas.microsoft.com/office/drawing/2014/main" id="{5098A114-E7E8-FAE3-D737-2A0643512BE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401" y="1169682"/>
            <a:ext cx="1051229" cy="4518635"/>
          </a:xfrm>
          <a:prstGeom prst="rect">
            <a:avLst/>
          </a:prstGeom>
        </p:spPr>
      </p:pic>
      <p:pic>
        <p:nvPicPr>
          <p:cNvPr id="40" name="Afbeelding 39" descr="Afbeelding met tekst, schermopname, Lettertype, logo&#10;&#10;Door AI gegenereerde inhoud is mogelijk onjuist.">
            <a:extLst>
              <a:ext uri="{FF2B5EF4-FFF2-40B4-BE49-F238E27FC236}">
                <a16:creationId xmlns:a16="http://schemas.microsoft.com/office/drawing/2014/main" id="{4D78484B-7735-EF6C-1986-6D5E8957E58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2504" y="1199235"/>
            <a:ext cx="937725" cy="1421239"/>
          </a:xfrm>
          <a:prstGeom prst="rect">
            <a:avLst/>
          </a:prstGeom>
        </p:spPr>
      </p:pic>
      <p:pic>
        <p:nvPicPr>
          <p:cNvPr id="42" name="Afbeelding 41" descr="Afbeelding met tekst, schermopname, Lettertype, Merk&#10;&#10;Door AI gegenereerde inhoud is mogelijk onjuist.">
            <a:extLst>
              <a:ext uri="{FF2B5EF4-FFF2-40B4-BE49-F238E27FC236}">
                <a16:creationId xmlns:a16="http://schemas.microsoft.com/office/drawing/2014/main" id="{BD0B320F-CCBC-8951-BC32-3D17E30769B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9634" y="1199236"/>
            <a:ext cx="911178" cy="1421239"/>
          </a:xfrm>
          <a:prstGeom prst="rect">
            <a:avLst/>
          </a:prstGeom>
        </p:spPr>
      </p:pic>
      <p:pic>
        <p:nvPicPr>
          <p:cNvPr id="44" name="Afbeelding 43" descr="Afbeelding met tekst, schermopname, Lettertype, logo&#10;&#10;Door AI gegenereerde inhoud is mogelijk onjuist.">
            <a:extLst>
              <a:ext uri="{FF2B5EF4-FFF2-40B4-BE49-F238E27FC236}">
                <a16:creationId xmlns:a16="http://schemas.microsoft.com/office/drawing/2014/main" id="{0DDEBA6D-0AD0-3A15-AF74-6792F32EBC1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2504" y="2956142"/>
            <a:ext cx="1034497" cy="1198703"/>
          </a:xfrm>
          <a:prstGeom prst="rect">
            <a:avLst/>
          </a:prstGeom>
        </p:spPr>
      </p:pic>
      <p:pic>
        <p:nvPicPr>
          <p:cNvPr id="46" name="Afbeelding 45" descr="Afbeelding met tekst, schermopname, Lettertype, logo&#10;&#10;Door AI gegenereerde inhoud is mogelijk onjuist.">
            <a:extLst>
              <a:ext uri="{FF2B5EF4-FFF2-40B4-BE49-F238E27FC236}">
                <a16:creationId xmlns:a16="http://schemas.microsoft.com/office/drawing/2014/main" id="{8FDCA543-161B-5F44-841A-189D54BC8DD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067" y="3132072"/>
            <a:ext cx="1156839" cy="2478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48628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</Words>
  <Application>Microsoft Office PowerPoint</Application>
  <PresentationFormat>Breedbeeld</PresentationFormat>
  <Paragraphs>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Maarten Schiffelers | Fysiotherapie</dc:creator>
  <cp:lastModifiedBy>Maarten Schiffelers | Fysiotherapie</cp:lastModifiedBy>
  <cp:revision>2</cp:revision>
  <dcterms:created xsi:type="dcterms:W3CDTF">2022-12-15T09:53:54Z</dcterms:created>
  <dcterms:modified xsi:type="dcterms:W3CDTF">2025-12-04T07:21:34Z</dcterms:modified>
</cp:coreProperties>
</file>